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394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73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3172FF"/>
    <a:srgbClr val="FF19FE"/>
    <a:srgbClr val="4EFFF6"/>
    <a:srgbClr val="47FF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12" y="-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AB02A5-4FE5-49D9-9E24-09F23B90C450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B79-9523-7E44-8F2A-35AF72DEF6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B79-9523-7E44-8F2A-35AF72DEF6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B79-9523-7E44-8F2A-35AF72DEF6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8BFB79-9523-7E44-8F2A-35AF72DEF6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8BFB79-9523-7E44-8F2A-35AF72DEF6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BFB79-9523-7E44-8F2A-35AF72DEF6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8BFB79-9523-7E44-8F2A-35AF72DEF6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8BFB79-9523-7E44-8F2A-35AF72DEF6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27B58DE-26A7-E145-B0A2-F8830512BB5B}" type="datetimeFigureOut">
              <a:rPr lang="en-US" smtClean="0"/>
              <a:pPr/>
              <a:t>2/16/11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8BFB79-9523-7E44-8F2A-35AF72DEF6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3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PLANET…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0" dirty="0" smtClean="0">
                <a:solidFill>
                  <a:srgbClr val="4EFFF6"/>
                </a:solidFill>
              </a:rPr>
              <a:t>?</a:t>
            </a:r>
            <a:r>
              <a:rPr lang="en-US" b="0" dirty="0" smtClean="0">
                <a:solidFill>
                  <a:srgbClr val="47FF1D"/>
                </a:solidFill>
              </a:rPr>
              <a:t>RANDOM</a:t>
            </a:r>
            <a:r>
              <a:rPr lang="en-US" b="0" dirty="0" smtClean="0">
                <a:solidFill>
                  <a:srgbClr val="4EFFF6"/>
                </a:solidFill>
              </a:rPr>
              <a:t>?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BY: </a:t>
            </a:r>
            <a:r>
              <a:rPr lang="en-US" dirty="0" smtClean="0">
                <a:solidFill>
                  <a:srgbClr val="FF19FE"/>
                </a:solidFill>
              </a:rPr>
              <a:t>HARLEY , </a:t>
            </a:r>
            <a:r>
              <a:rPr lang="en-US" dirty="0" smtClean="0">
                <a:solidFill>
                  <a:srgbClr val="4EFFF6"/>
                </a:solidFill>
              </a:rPr>
              <a:t> BECKY , </a:t>
            </a:r>
            <a:r>
              <a:rPr lang="en-US" dirty="0" smtClean="0">
                <a:solidFill>
                  <a:srgbClr val="47FF1D"/>
                </a:solidFill>
              </a:rPr>
              <a:t>TYRA </a:t>
            </a:r>
          </a:p>
          <a:p>
            <a:endParaRPr lang="en-US" dirty="0" smtClean="0">
              <a:solidFill>
                <a:srgbClr val="47FF1D"/>
              </a:solidFill>
            </a:endParaRPr>
          </a:p>
          <a:p>
            <a:endParaRPr lang="en-US" dirty="0" smtClean="0">
              <a:solidFill>
                <a:srgbClr val="47FF1D"/>
              </a:solidFill>
            </a:endParaRPr>
          </a:p>
        </p:txBody>
      </p:sp>
      <p:pic>
        <p:nvPicPr>
          <p:cNvPr id="5" name="Picture 4" descr="Photo 4.jpg"/>
          <p:cNvPicPr>
            <a:picLocks noChangeAspect="1"/>
          </p:cNvPicPr>
          <p:nvPr/>
        </p:nvPicPr>
        <p:blipFill>
          <a:blip r:embed="rId2">
            <a:alphaModFix amt="12000"/>
          </a:blip>
          <a:stretch>
            <a:fillRect/>
          </a:stretch>
        </p:blipFill>
        <p:spPr>
          <a:xfrm>
            <a:off x="0" y="-1841323"/>
            <a:ext cx="9144000" cy="9004924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 advTm="4866">
        <mp:cube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 advTm="4866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EFFF6"/>
                </a:solidFill>
              </a:rPr>
              <a:t>ENJOYMENT</a:t>
            </a:r>
            <a:r>
              <a:rPr lang="en-US" dirty="0" smtClean="0">
                <a:solidFill>
                  <a:srgbClr val="4EFFF6"/>
                </a:solidFill>
                <a:sym typeface="Wingdings"/>
              </a:rPr>
              <a:t></a:t>
            </a:r>
            <a:br>
              <a:rPr lang="en-US" dirty="0" smtClean="0">
                <a:solidFill>
                  <a:srgbClr val="4EFFF6"/>
                </a:solidFill>
                <a:sym typeface="Wingdings"/>
              </a:rPr>
            </a:br>
            <a:endParaRPr lang="en-US" dirty="0">
              <a:solidFill>
                <a:srgbClr val="4EFFF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EFFF6"/>
                </a:solidFill>
              </a:rPr>
              <a:t>Lick your own elbow.</a:t>
            </a:r>
          </a:p>
          <a:p>
            <a:r>
              <a:rPr lang="en-US" dirty="0" smtClean="0">
                <a:solidFill>
                  <a:srgbClr val="4EFFF6"/>
                </a:solidFill>
              </a:rPr>
              <a:t>Having pudding or dog food fights. </a:t>
            </a:r>
            <a:r>
              <a:rPr lang="en-US" dirty="0" smtClean="0">
                <a:solidFill>
                  <a:srgbClr val="4EFFF6"/>
                </a:solidFill>
                <a:sym typeface="Wingdings"/>
              </a:rPr>
              <a:t></a:t>
            </a:r>
            <a:endParaRPr lang="en-US" dirty="0" smtClean="0">
              <a:solidFill>
                <a:srgbClr val="4EFFF6"/>
              </a:solidFill>
            </a:endParaRPr>
          </a:p>
          <a:p>
            <a:r>
              <a:rPr lang="en-US" dirty="0" smtClean="0">
                <a:solidFill>
                  <a:srgbClr val="4EFFF6"/>
                </a:solidFill>
              </a:rPr>
              <a:t>Slap people silly.</a:t>
            </a:r>
          </a:p>
          <a:p>
            <a:r>
              <a:rPr lang="en-US" dirty="0" smtClean="0">
                <a:solidFill>
                  <a:srgbClr val="4EFFF6"/>
                </a:solidFill>
              </a:rPr>
              <a:t>Eat corndogs with syrup .</a:t>
            </a:r>
          </a:p>
          <a:p>
            <a:r>
              <a:rPr lang="en-US" dirty="0" smtClean="0">
                <a:solidFill>
                  <a:srgbClr val="4EFFF6"/>
                </a:solidFill>
              </a:rPr>
              <a:t>Listen to Justin Bieber and pretend like your dying (which you will temporarily pass out for 3 days.)</a:t>
            </a:r>
          </a:p>
          <a:p>
            <a:r>
              <a:rPr lang="en-US" dirty="0" smtClean="0">
                <a:solidFill>
                  <a:srgbClr val="4EFFF6"/>
                </a:solidFill>
              </a:rPr>
              <a:t>Make  toilet paper  mummies.</a:t>
            </a:r>
          </a:p>
          <a:p>
            <a:endParaRPr lang="en-US" dirty="0" smtClean="0">
              <a:solidFill>
                <a:srgbClr val="4EFFF6"/>
              </a:solidFill>
            </a:endParaRPr>
          </a:p>
        </p:txBody>
      </p:sp>
      <p:pic>
        <p:nvPicPr>
          <p:cNvPr id="4" name="Picture 3" descr="DownloadedFile-1.jpeg"/>
          <p:cNvPicPr>
            <a:picLocks noChangeAspect="1"/>
          </p:cNvPicPr>
          <p:nvPr/>
        </p:nvPicPr>
        <p:blipFill>
          <a:blip r:embed="rId2">
            <a:alphaModFix amt="43000"/>
            <a:lum bright="-14000"/>
          </a:blip>
          <a:stretch>
            <a:fillRect/>
          </a:stretch>
        </p:blipFill>
        <p:spPr>
          <a:xfrm>
            <a:off x="-144322" y="0"/>
            <a:ext cx="9288322" cy="6858000"/>
          </a:xfrm>
          <a:prstGeom prst="rect">
            <a:avLst/>
          </a:prstGeom>
        </p:spPr>
      </p:pic>
    </p:spTree>
  </p:cSld>
  <p:clrMapOvr>
    <a:masterClrMapping/>
  </p:clrMapOvr>
  <p:transition advTm="30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ownloadedFile-8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4021" r="-14021"/>
          <a:stretch>
            <a:fillRect/>
          </a:stretch>
        </p:blipFill>
        <p:spPr>
          <a:xfrm>
            <a:off x="-312517" y="3893783"/>
            <a:ext cx="5703628" cy="3168682"/>
          </a:xfrm>
        </p:spPr>
      </p:pic>
      <p:sp>
        <p:nvSpPr>
          <p:cNvPr id="6" name="TextBox 5"/>
          <p:cNvSpPr txBox="1"/>
          <p:nvPr/>
        </p:nvSpPr>
        <p:spPr>
          <a:xfrm>
            <a:off x="0" y="4012327"/>
            <a:ext cx="4728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DUMB BUNNY IM NOT YOUR DADDY</a:t>
            </a:r>
            <a:endParaRPr lang="en-US" dirty="0"/>
          </a:p>
        </p:txBody>
      </p:sp>
      <p:pic>
        <p:nvPicPr>
          <p:cNvPr id="7" name="Picture 6" descr="DownloadedFile-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27961">
            <a:off x="5046751" y="1717599"/>
            <a:ext cx="3332162" cy="36731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20290493">
            <a:off x="5753636" y="4890460"/>
            <a:ext cx="280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 you my daddy??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  <p:transition advTm="778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WERE MEAN TO BUNNY </a:t>
            </a:r>
            <a:endParaRPr lang="en-US" dirty="0"/>
          </a:p>
        </p:txBody>
      </p:sp>
      <p:pic>
        <p:nvPicPr>
          <p:cNvPr id="6" name="Content Placeholder 5" descr="DownloadedFile-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30609" r="-30609"/>
          <a:stretch>
            <a:fillRect/>
          </a:stretch>
        </p:blipFill>
        <p:spPr/>
      </p:pic>
    </p:spTree>
  </p:cSld>
  <p:clrMapOvr>
    <a:masterClrMapping/>
  </p:clrMapOvr>
  <p:transition advTm="4650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YOU SHOULD FEEL ASHAMED!! </a:t>
            </a:r>
            <a:r>
              <a:rPr lang="en-US" dirty="0" smtClean="0">
                <a:solidFill>
                  <a:schemeClr val="accent4"/>
                </a:solidFill>
                <a:sym typeface="Wingdings"/>
              </a:rPr>
              <a:t>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MEAN PEOPLE</a:t>
            </a:r>
            <a:endParaRPr lang="en-US" dirty="0"/>
          </a:p>
        </p:txBody>
      </p:sp>
      <p:pic>
        <p:nvPicPr>
          <p:cNvPr id="4" name="Picture 3" descr="DownloadedFile-5.jpeg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47382" y="2495162"/>
            <a:ext cx="7604566" cy="4567991"/>
          </a:xfrm>
          <a:prstGeom prst="rect">
            <a:avLst/>
          </a:prstGeom>
        </p:spPr>
      </p:pic>
    </p:spTree>
  </p:cSld>
  <p:clrMapOvr>
    <a:masterClrMapping/>
  </p:clrMapOvr>
  <p:transition advTm="4816"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/>
              <a:t>SOOOOOO…</a:t>
            </a:r>
          </a:p>
          <a:p>
            <a:pPr>
              <a:buNone/>
            </a:pPr>
            <a:r>
              <a:rPr lang="en-US" sz="7200" b="1" dirty="0" smtClean="0"/>
              <a:t>HHUUMMNN…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WAIT WHERE DID BUNNY GO?     </a:t>
            </a:r>
          </a:p>
          <a:p>
            <a:pPr>
              <a:buNone/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1" dirty="0" smtClean="0"/>
              <a:t>Oh there you are bunny!!!!</a:t>
            </a:r>
            <a:endParaRPr lang="en-US" sz="2800" b="1" dirty="0"/>
          </a:p>
        </p:txBody>
      </p:sp>
    </p:spTree>
  </p:cSld>
  <p:clrMapOvr>
    <a:masterClrMapping/>
  </p:clrMapOvr>
  <p:transition advTm="6966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now…BUNNY MAKES YOU CRY!!!!!!!!</a:t>
            </a:r>
            <a:endParaRPr lang="en-US" b="1" u="sng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DownloadedFile-3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25118" r="-25118"/>
          <a:stretch>
            <a:fillRect/>
          </a:stretch>
        </p:blipFill>
        <p:spPr/>
      </p:pic>
    </p:spTree>
  </p:cSld>
  <p:clrMapOvr>
    <a:masterClrMapping/>
  </p:clrMapOvr>
  <p:transition advTm="6516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MERRY CHRISTMAS!! HA HA HA</a:t>
            </a:r>
            <a:endParaRPr lang="en-US" dirty="0"/>
          </a:p>
        </p:txBody>
      </p:sp>
      <p:pic>
        <p:nvPicPr>
          <p:cNvPr id="4" name="Content Placeholder 3" descr="DownloadedFile-4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03976" r="-103976"/>
          <a:stretch>
            <a:fillRect/>
          </a:stretch>
        </p:blipFill>
        <p:spPr/>
      </p:pic>
    </p:spTree>
  </p:cSld>
  <p:clrMapOvr>
    <a:masterClrMapping/>
  </p:clrMapOvr>
  <p:transition advTm="368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7FF1D"/>
                </a:solidFill>
              </a:rPr>
              <a:t>LAWS…</a:t>
            </a:r>
            <a:endParaRPr lang="en-US" dirty="0">
              <a:solidFill>
                <a:srgbClr val="47FF1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UNLAWFUL TO PLAY CANDY LAND ON SUNDAY.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UNLAWFUL TO WEAR A FAKE MUSTACH IN McDonalds.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GIVING SQUIRRELS SODA.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SETTING MOUSE TRAPS WITH OUT A HUNTING LICENSE.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HUNTING CAMELS.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EATING FIRE HYDRANTS.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FEEDING PIGONS SMOOTHIES ON EASTER.</a:t>
            </a:r>
          </a:p>
          <a:p>
            <a:pPr>
              <a:buNone/>
            </a:pP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TO BE CONTENUED…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3" descr="Photo 2.jpg"/>
          <p:cNvPicPr>
            <a:picLocks noChangeAspect="1"/>
          </p:cNvPicPr>
          <p:nvPr/>
        </p:nvPicPr>
        <p:blipFill>
          <a:blip r:embed="rId2">
            <a:alphaModFix amt="21000"/>
          </a:blip>
          <a:stretch>
            <a:fillRect/>
          </a:stretch>
        </p:blipFill>
        <p:spPr>
          <a:xfrm>
            <a:off x="0" y="-362344"/>
            <a:ext cx="9144000" cy="7220343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 advTm="19066">
        <mp:flip dir="d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 advTm="19066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EFFF6"/>
                </a:solidFill>
              </a:rPr>
              <a:t>SOO MANY LAWS…</a:t>
            </a:r>
            <a:endParaRPr lang="en-US" dirty="0">
              <a:solidFill>
                <a:srgbClr val="4EFFF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WEARING SUNGLASSES ON MARCH 22</a:t>
            </a:r>
            <a:r>
              <a:rPr lang="en-US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ND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 NOT PAY FOR ORANGE JUICE WITH MORE THAN TWO PENNIES.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DON’T BITE THE ELDERLY.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MUST BE AT LEAST 8 TO DRIVE.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DON’T DRIVE A DIRTY CAR.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DON’T CHEW GUM ON WEDNESDAY.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MUST  BE A LICENSED ELECTRICIAN TO CHANGE A LIGHT BULB.                           </a:t>
            </a:r>
          </a:p>
          <a:p>
            <a:pPr>
              <a:buNone/>
            </a:pP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AGAIN CONTINUED…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Photo 2.jpg"/>
          <p:cNvPicPr>
            <a:picLocks noChangeAspect="1"/>
          </p:cNvPicPr>
          <p:nvPr/>
        </p:nvPicPr>
        <p:blipFill>
          <a:blip r:embed="rId2">
            <a:alphaModFix amt="13000"/>
            <a:lum bright="38000"/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 advTm="21816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19FE"/>
                </a:solidFill>
              </a:rPr>
              <a:t>EVEN MORE LAWS…</a:t>
            </a:r>
            <a:endParaRPr lang="en-US" dirty="0">
              <a:solidFill>
                <a:srgbClr val="FF19F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LESS THAN 20 TOPPINGS ON YOUR ICE CREAM.</a:t>
            </a:r>
          </a:p>
          <a:p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FIRST MEAL OF THE DAY MUST BE A SALAD.</a:t>
            </a:r>
          </a:p>
          <a:p>
            <a:pPr>
              <a:buNone/>
            </a:pPr>
            <a:r>
              <a:rPr 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FINALLY DONE WITH LAWS!!</a:t>
            </a:r>
            <a:endParaRPr lang="en-US" sz="2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sym typeface="Wingdings"/>
            </a:endParaRPr>
          </a:p>
          <a:p>
            <a:pPr>
              <a:buNone/>
            </a:pP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sym typeface="Wingdings"/>
            </a:endParaRPr>
          </a:p>
          <a:p>
            <a:pPr>
              <a:buNone/>
            </a:pP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NOW RULE TIME</a:t>
            </a: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8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660066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ALWAYS FOLLOW THE LAW.</a:t>
            </a:r>
          </a:p>
          <a:p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NEVER  SAY GUTS!!!!!!!!!!!!</a:t>
            </a:r>
            <a:endParaRPr lang="en-US" sz="4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8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en-US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8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NEVER WACH GOLF!!!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19F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4" descr="Photo 2.jpg"/>
          <p:cNvPicPr>
            <a:picLocks noChangeAspect="1"/>
          </p:cNvPicPr>
          <p:nvPr/>
        </p:nvPicPr>
        <p:blipFill>
          <a:blip r:embed="rId2">
            <a:alphaModFix amt="9000"/>
          </a:blip>
          <a:stretch>
            <a:fillRect/>
          </a:stretch>
        </p:blipFill>
        <p:spPr>
          <a:xfrm>
            <a:off x="0" y="-768350"/>
            <a:ext cx="9144000" cy="4925005"/>
          </a:xfrm>
          <a:prstGeom prst="rect">
            <a:avLst/>
          </a:prstGeom>
        </p:spPr>
      </p:pic>
      <p:pic>
        <p:nvPicPr>
          <p:cNvPr id="6" name="Picture 5" descr="Photo 3.jpg"/>
          <p:cNvPicPr>
            <a:picLocks noChangeAspect="1"/>
          </p:cNvPicPr>
          <p:nvPr/>
        </p:nvPicPr>
        <p:blipFill>
          <a:blip r:embed="rId3">
            <a:alphaModFix amt="34000"/>
          </a:blip>
          <a:stretch>
            <a:fillRect/>
          </a:stretch>
        </p:blipFill>
        <p:spPr>
          <a:xfrm>
            <a:off x="0" y="4156655"/>
            <a:ext cx="9144000" cy="3788836"/>
          </a:xfrm>
          <a:prstGeom prst="rect">
            <a:avLst/>
          </a:prstGeom>
        </p:spPr>
      </p:pic>
    </p:spTree>
  </p:cSld>
  <p:clrMapOvr>
    <a:masterClrMapping/>
  </p:clrMapOvr>
  <p:transition advTm="19350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PUNISHMENTS </a:t>
            </a:r>
            <a:r>
              <a:rPr lang="en-US" b="1" dirty="0" smtClean="0"/>
              <a:t>NOW</a:t>
            </a:r>
            <a:r>
              <a:rPr lang="en-US" dirty="0" smtClean="0"/>
              <a:t>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32" y="1882808"/>
            <a:ext cx="7914496" cy="4572000"/>
          </a:xfrm>
        </p:spPr>
        <p:txBody>
          <a:bodyPr>
            <a:normAutofit/>
          </a:bodyPr>
          <a:lstStyle/>
          <a:p>
            <a:r>
              <a:rPr lang="en-U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HANDCUFFED TO A TABLE AND FORCED TO DRINK GALLONS OF WATER.</a:t>
            </a:r>
          </a:p>
          <a:p>
            <a:r>
              <a:rPr lang="en-U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FORCED TO DRINK RAW CHICKEN  SOAKED IN JALAPINEO JUICE.</a:t>
            </a:r>
          </a:p>
          <a:p>
            <a:r>
              <a:rPr lang="en-U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HAVE TO WEAR HAIR IN A AFRO FOR A WEEK.</a:t>
            </a:r>
          </a:p>
          <a:p>
            <a:r>
              <a:rPr lang="en-U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HANDS FOR A MONTH.</a:t>
            </a:r>
          </a:p>
          <a:p>
            <a:r>
              <a:rPr lang="en-U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HAVE TO LIVE IN A NURSING HOME FOR A YEAR.</a:t>
            </a:r>
          </a:p>
          <a:p>
            <a:r>
              <a:rPr lang="en-U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CAN’T EAT CANDY FOR TWO YEARS.</a:t>
            </a:r>
          </a:p>
          <a:p>
            <a:r>
              <a:rPr lang="en-US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CAN’T DRINK BEEF JERKEY.</a:t>
            </a:r>
          </a:p>
          <a:p>
            <a:endParaRPr lang="en-US" sz="2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660066"/>
                </a:solidFill>
              </a:rPr>
              <a:t> </a:t>
            </a:r>
            <a:endParaRPr lang="en-US" sz="2400" dirty="0">
              <a:solidFill>
                <a:srgbClr val="660066"/>
              </a:solidFill>
            </a:endParaRPr>
          </a:p>
        </p:txBody>
      </p:sp>
      <p:pic>
        <p:nvPicPr>
          <p:cNvPr id="4" name="Picture 3" descr="Photo 1.jpg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0" y="0"/>
            <a:ext cx="9019868" cy="7055697"/>
          </a:xfrm>
          <a:prstGeom prst="rect">
            <a:avLst/>
          </a:prstGeom>
        </p:spPr>
      </p:pic>
    </p:spTree>
  </p:cSld>
  <p:clrMapOvr>
    <a:masterClrMapping/>
  </p:clrMapOvr>
  <p:transition advTm="21683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EDUCATION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 / 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WE LEARN BY TOUCHING AND MOVING 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GRAMMER BY LISTINING TO LECTURES AND WHAT OTHER PEOPLE HAVE TO SAY, THEN RESPONDIING.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MUST BE PART OF A BAND, PLAY, OR ACT SCHOOL MUSICAL.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SCHOOL STARTS AT 12:00- 7:00.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endParaRPr lang="en-US" dirty="0">
              <a:solidFill>
                <a:srgbClr val="47FF1D"/>
              </a:solidFill>
            </a:endParaRPr>
          </a:p>
        </p:txBody>
      </p:sp>
      <p:pic>
        <p:nvPicPr>
          <p:cNvPr id="6" name="Picture 5" descr="Photo 3.jpg"/>
          <p:cNvPicPr>
            <a:picLocks noChangeAspect="1"/>
          </p:cNvPicPr>
          <p:nvPr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0" y="-990998"/>
            <a:ext cx="9599613" cy="7848997"/>
          </a:xfrm>
          <a:prstGeom prst="rect">
            <a:avLst/>
          </a:prstGeom>
        </p:spPr>
      </p:pic>
    </p:spTree>
  </p:cSld>
  <p:clrMapOvr>
    <a:masterClrMapping/>
  </p:clrMapOvr>
  <p:transition advTm="19683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WE ARE STILL LEARNING</a:t>
            </a:r>
            <a:endParaRPr lang="en-US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FREE LUNCH.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NO FATTY FOODS. HEALTHY FOOD ONLY.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EAT WITH CHOP-STICKS ONLY.</a:t>
            </a:r>
          </a:p>
          <a:p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MUST DRINK 1 BOTTLE OF WATER BEFORE EACH </a:t>
            </a:r>
            <a:r>
              <a:rPr lang="en-US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MEAL</a:t>
            </a:r>
          </a:p>
          <a:p>
            <a:endParaRPr lang="en-US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Picture 3" descr="Photo 3.jpg"/>
          <p:cNvPicPr>
            <a:picLocks noChangeAspect="1"/>
          </p:cNvPicPr>
          <p:nvPr/>
        </p:nvPicPr>
        <p:blipFill>
          <a:blip r:embed="rId2">
            <a:alphaModFix amt="25000"/>
          </a:blip>
          <a:stretch>
            <a:fillRect/>
          </a:stretch>
        </p:blipFill>
        <p:spPr>
          <a:xfrm>
            <a:off x="0" y="-572672"/>
            <a:ext cx="9143999" cy="7430672"/>
          </a:xfrm>
          <a:prstGeom prst="rect">
            <a:avLst/>
          </a:prstGeom>
        </p:spPr>
      </p:pic>
    </p:spTree>
  </p:cSld>
  <p:clrMapOvr>
    <a:masterClrMapping/>
  </p:clrMapOvr>
  <p:transition advTm="25566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EFFF6"/>
                </a:solidFill>
              </a:rPr>
              <a:t>dicTATERship</a:t>
            </a:r>
            <a:endParaRPr lang="en-US" dirty="0">
              <a:solidFill>
                <a:srgbClr val="4EFFF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EFFF6"/>
                </a:solidFill>
              </a:rPr>
              <a:t>1</a:t>
            </a:r>
            <a:r>
              <a:rPr lang="en-US" baseline="30000" dirty="0" smtClean="0">
                <a:solidFill>
                  <a:srgbClr val="4EFFF6"/>
                </a:solidFill>
              </a:rPr>
              <a:t>st</a:t>
            </a:r>
            <a:r>
              <a:rPr lang="en-US" dirty="0" smtClean="0">
                <a:solidFill>
                  <a:srgbClr val="4EFFF6"/>
                </a:solidFill>
              </a:rPr>
              <a:t> there is an election of the people</a:t>
            </a:r>
          </a:p>
          <a:p>
            <a:r>
              <a:rPr lang="en-US" dirty="0" smtClean="0">
                <a:solidFill>
                  <a:srgbClr val="4EFFF6"/>
                </a:solidFill>
              </a:rPr>
              <a:t>2</a:t>
            </a:r>
            <a:r>
              <a:rPr lang="en-US" baseline="30000" dirty="0" smtClean="0">
                <a:solidFill>
                  <a:srgbClr val="4EFFF6"/>
                </a:solidFill>
              </a:rPr>
              <a:t>nd</a:t>
            </a:r>
            <a:r>
              <a:rPr lang="en-US" dirty="0" smtClean="0">
                <a:solidFill>
                  <a:srgbClr val="4EFFF6"/>
                </a:solidFill>
              </a:rPr>
              <a:t> create a speech</a:t>
            </a:r>
          </a:p>
          <a:p>
            <a:r>
              <a:rPr lang="en-US" dirty="0" smtClean="0">
                <a:solidFill>
                  <a:srgbClr val="4EFFF6"/>
                </a:solidFill>
              </a:rPr>
              <a:t>3</a:t>
            </a:r>
            <a:r>
              <a:rPr lang="en-US" baseline="30000" dirty="0" smtClean="0">
                <a:solidFill>
                  <a:srgbClr val="4EFFF6"/>
                </a:solidFill>
              </a:rPr>
              <a:t>rd</a:t>
            </a:r>
            <a:r>
              <a:rPr lang="en-US" dirty="0" smtClean="0">
                <a:solidFill>
                  <a:srgbClr val="4EFFF6"/>
                </a:solidFill>
              </a:rPr>
              <a:t> the people vote</a:t>
            </a:r>
          </a:p>
          <a:p>
            <a:r>
              <a:rPr lang="en-US" dirty="0" smtClean="0">
                <a:solidFill>
                  <a:srgbClr val="4EFFF6"/>
                </a:solidFill>
              </a:rPr>
              <a:t> 4</a:t>
            </a:r>
            <a:r>
              <a:rPr lang="en-US" baseline="30000" dirty="0" smtClean="0">
                <a:solidFill>
                  <a:srgbClr val="4EFFF6"/>
                </a:solidFill>
              </a:rPr>
              <a:t>th</a:t>
            </a:r>
            <a:r>
              <a:rPr lang="en-US" dirty="0" smtClean="0">
                <a:solidFill>
                  <a:srgbClr val="4EFFF6"/>
                </a:solidFill>
              </a:rPr>
              <a:t> must recite all the rules correctly.</a:t>
            </a:r>
          </a:p>
          <a:p>
            <a:r>
              <a:rPr lang="en-US" dirty="0" smtClean="0">
                <a:solidFill>
                  <a:srgbClr val="4EFFF6"/>
                </a:solidFill>
              </a:rPr>
              <a:t>5</a:t>
            </a:r>
            <a:r>
              <a:rPr lang="en-US" baseline="30000" dirty="0" smtClean="0">
                <a:solidFill>
                  <a:srgbClr val="4EFFF6"/>
                </a:solidFill>
              </a:rPr>
              <a:t>th</a:t>
            </a:r>
            <a:r>
              <a:rPr lang="en-US" dirty="0" smtClean="0">
                <a:solidFill>
                  <a:srgbClr val="4EFFF6"/>
                </a:solidFill>
              </a:rPr>
              <a:t> must lick their elbow</a:t>
            </a:r>
          </a:p>
          <a:p>
            <a:r>
              <a:rPr lang="en-US" dirty="0" smtClean="0">
                <a:solidFill>
                  <a:srgbClr val="4EFFF6"/>
                </a:solidFill>
              </a:rPr>
              <a:t>6</a:t>
            </a:r>
            <a:r>
              <a:rPr lang="en-US" baseline="30000" dirty="0" smtClean="0">
                <a:solidFill>
                  <a:srgbClr val="4EFFF6"/>
                </a:solidFill>
              </a:rPr>
              <a:t>th</a:t>
            </a:r>
            <a:r>
              <a:rPr lang="en-US" dirty="0" smtClean="0">
                <a:solidFill>
                  <a:srgbClr val="4EFFF6"/>
                </a:solidFill>
              </a:rPr>
              <a:t> must sing all Lady Gaga songs in Espanola </a:t>
            </a:r>
          </a:p>
          <a:p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alphaModFix amt="32000"/>
          </a:blip>
          <a:stretch>
            <a:fillRect/>
          </a:stretch>
        </p:blipFill>
        <p:spPr>
          <a:xfrm>
            <a:off x="0" y="0"/>
            <a:ext cx="8686800" cy="6858000"/>
          </a:xfrm>
          <a:prstGeom prst="rect">
            <a:avLst/>
          </a:prstGeom>
        </p:spPr>
      </p:pic>
    </p:spTree>
  </p:cSld>
  <p:clrMapOvr>
    <a:masterClrMapping/>
  </p:clrMapOvr>
  <p:transition advTm="21166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7FF1D"/>
                </a:solidFill>
              </a:rPr>
              <a:t>RAISING FAMILIES </a:t>
            </a:r>
            <a:r>
              <a:rPr lang="en-US" dirty="0" smtClean="0">
                <a:solidFill>
                  <a:srgbClr val="47FF1D"/>
                </a:solidFill>
                <a:sym typeface="Wingdings"/>
              </a:rPr>
              <a:t></a:t>
            </a:r>
            <a:endParaRPr lang="en-US" dirty="0">
              <a:solidFill>
                <a:srgbClr val="47FF1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7FF1D"/>
                </a:solidFill>
              </a:rPr>
              <a:t>Children must feel safe with parents.</a:t>
            </a:r>
          </a:p>
          <a:p>
            <a:r>
              <a:rPr lang="en-US" dirty="0" smtClean="0">
                <a:solidFill>
                  <a:srgbClr val="47FF1D"/>
                </a:solidFill>
              </a:rPr>
              <a:t>To own your children you must have medical care </a:t>
            </a:r>
          </a:p>
          <a:p>
            <a:r>
              <a:rPr lang="en-US" dirty="0" smtClean="0">
                <a:solidFill>
                  <a:srgbClr val="47FF1D"/>
                </a:solidFill>
              </a:rPr>
              <a:t>Teach to have a good attitude with new people.</a:t>
            </a:r>
          </a:p>
          <a:p>
            <a:r>
              <a:rPr lang="en-US" dirty="0" smtClean="0">
                <a:solidFill>
                  <a:srgbClr val="47FF1D"/>
                </a:solidFill>
              </a:rPr>
              <a:t>Christianity must be taught and applied.</a:t>
            </a:r>
          </a:p>
          <a:p>
            <a:r>
              <a:rPr lang="en-US" dirty="0" smtClean="0">
                <a:solidFill>
                  <a:srgbClr val="47FF1D"/>
                </a:solidFill>
              </a:rPr>
              <a:t>You  must blow your nose with your favorite shirt using your pinky toe.</a:t>
            </a:r>
          </a:p>
          <a:p>
            <a:endParaRPr lang="en-US" dirty="0">
              <a:solidFill>
                <a:srgbClr val="47FF1D"/>
              </a:solidFill>
            </a:endParaRPr>
          </a:p>
        </p:txBody>
      </p:sp>
      <p:pic>
        <p:nvPicPr>
          <p:cNvPr id="4" name="Picture 3" descr="DownloadedFile.jpeg"/>
          <p:cNvPicPr>
            <a:picLocks noChangeAspect="1"/>
          </p:cNvPicPr>
          <p:nvPr/>
        </p:nvPicPr>
        <p:blipFill>
          <a:blip r:embed="rId2">
            <a:alphaModFix amt="47000"/>
            <a:lum bright="-3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p="http://schemas.microsoft.com/office/mac/powerpoint/2008/main">
    <mc:Choice Requires="mp">
      <mp:transition advTm="18366">
        <mp:flip dir="r"/>
      </mp:transition>
    </mc:Choice>
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<p:transition advTm="18366">
        <p:newsflash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274</TotalTime>
  <Words>547</Words>
  <Application>Microsoft Macintosh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Verve</vt:lpstr>
      <vt:lpstr>PLANET… ?RANDOM?</vt:lpstr>
      <vt:lpstr>LAWS…</vt:lpstr>
      <vt:lpstr>SOO MANY LAWS…</vt:lpstr>
      <vt:lpstr>EVEN MORE LAWS…</vt:lpstr>
      <vt:lpstr>PUNISHMENTS NOW!!! </vt:lpstr>
      <vt:lpstr>EDUCATION  / </vt:lpstr>
      <vt:lpstr>WE ARE STILL LEARNING</vt:lpstr>
      <vt:lpstr>dicTATERship</vt:lpstr>
      <vt:lpstr>RAISING FAMILIES </vt:lpstr>
      <vt:lpstr>ENJOYMENT </vt:lpstr>
      <vt:lpstr>Slide 11</vt:lpstr>
      <vt:lpstr>YOU WERE MEAN TO BUNNY </vt:lpstr>
      <vt:lpstr>YOU SHOULD FEEL ASHAMED!! </vt:lpstr>
      <vt:lpstr>Slide 14</vt:lpstr>
      <vt:lpstr>now…BUNNY MAKES YOU CRY!!!!!!!!</vt:lpstr>
      <vt:lpstr>MERRY CHRISTMAS!! HA HA HA</vt:lpstr>
    </vt:vector>
  </TitlesOfParts>
  <Company>Joplin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PLANET… ?RANDOM?</dc:title>
  <dc:creator>Tyra Beal</dc:creator>
  <cp:lastModifiedBy>Tyra Beal</cp:lastModifiedBy>
  <cp:revision>10</cp:revision>
  <dcterms:created xsi:type="dcterms:W3CDTF">2011-02-16T15:33:02Z</dcterms:created>
  <dcterms:modified xsi:type="dcterms:W3CDTF">2011-02-16T15:59:09Z</dcterms:modified>
</cp:coreProperties>
</file>