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tags/tag3.xml" ContentType="application/vnd.openxmlformats-officedocument.presentationml.tags+xml"/>
  <Default Extension="bin" ContentType="application/vnd.openxmlformats-officedocument.presentationml.printerSettings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9.xml" ContentType="application/vnd.openxmlformats-officedocument.presentationml.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ppt/tags/tag1.xml" ContentType="application/vnd.openxmlformats-officedocument.presentationml.tags+xml"/>
  <Override PartName="/ppt/media/audio2.bin" ContentType="audio/unknown"/>
  <Default Extension="rels" ContentType="application/vnd.openxmlformats-package.relationships+xml"/>
  <Override PartName="/ppt/slides/slide6.xml" ContentType="application/vnd.openxmlformats-officedocument.presentationml.slide+xml"/>
  <Override PartName="/ppt/media/audio1.bin" ContentType="audio/unknown"/>
  <Override PartName="/ppt/tags/tag6.xml" ContentType="application/vnd.openxmlformats-officedocument.presentationml.tags+xml"/>
  <Override PartName="/ppt/tags/tag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0AC2FF"/>
    <a:srgbClr val="9D28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40" autoAdjust="0"/>
    <p:restoredTop sz="94632" autoAdjust="0"/>
  </p:normalViewPr>
  <p:slideViewPr>
    <p:cSldViewPr snapToGrid="0" snapToObjects="1">
      <p:cViewPr varScale="1">
        <p:scale>
          <a:sx n="135" d="100"/>
          <a:sy n="135" d="100"/>
        </p:scale>
        <p:origin x="-92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8030D-8F7D-FF4F-9EAA-85783580CEFA}" type="datetimeFigureOut">
              <a:rPr lang="en-US" smtClean="0"/>
              <a:pPr/>
              <a:t>2/21/11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06670-DA50-9748-955E-7CDB40088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06670-DA50-9748-955E-7CDB4008851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1E85DD8-DD02-A648-9821-F921B8CE862F}" type="datetimeFigureOut">
              <a:rPr lang="en-US" smtClean="0"/>
              <a:pPr/>
              <a:t>2/21/11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7CD6EDD-55AA-B04F-9F6C-8F2FDF1A7A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5DD8-DD02-A648-9821-F921B8CE862F}" type="datetimeFigureOut">
              <a:rPr lang="en-US" smtClean="0"/>
              <a:pPr/>
              <a:t>2/21/11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6EDD-55AA-B04F-9F6C-8F2FDF1A7A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5DD8-DD02-A648-9821-F921B8CE862F}" type="datetimeFigureOut">
              <a:rPr lang="en-US" smtClean="0"/>
              <a:pPr/>
              <a:t>2/21/11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6EDD-55AA-B04F-9F6C-8F2FDF1A7A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1E85DD8-DD02-A648-9821-F921B8CE862F}" type="datetimeFigureOut">
              <a:rPr lang="en-US" smtClean="0"/>
              <a:pPr/>
              <a:t>2/21/11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6EDD-55AA-B04F-9F6C-8F2FDF1A7A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1E85DD8-DD02-A648-9821-F921B8CE862F}" type="datetimeFigureOut">
              <a:rPr lang="en-US" smtClean="0"/>
              <a:pPr/>
              <a:t>2/21/11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7CD6EDD-55AA-B04F-9F6C-8F2FDF1A7A7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1E85DD8-DD02-A648-9821-F921B8CE862F}" type="datetimeFigureOut">
              <a:rPr lang="en-US" smtClean="0"/>
              <a:pPr/>
              <a:t>2/21/11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7CD6EDD-55AA-B04F-9F6C-8F2FDF1A7A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1E85DD8-DD02-A648-9821-F921B8CE862F}" type="datetimeFigureOut">
              <a:rPr lang="en-US" smtClean="0"/>
              <a:pPr/>
              <a:t>2/21/11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7CD6EDD-55AA-B04F-9F6C-8F2FDF1A7A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5DD8-DD02-A648-9821-F921B8CE862F}" type="datetimeFigureOut">
              <a:rPr lang="en-US" smtClean="0"/>
              <a:pPr/>
              <a:t>2/21/11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6EDD-55AA-B04F-9F6C-8F2FDF1A7A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1E85DD8-DD02-A648-9821-F921B8CE862F}" type="datetimeFigureOut">
              <a:rPr lang="en-US" smtClean="0"/>
              <a:pPr/>
              <a:t>2/21/11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7CD6EDD-55AA-B04F-9F6C-8F2FDF1A7A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1E85DD8-DD02-A648-9821-F921B8CE862F}" type="datetimeFigureOut">
              <a:rPr lang="en-US" smtClean="0"/>
              <a:pPr/>
              <a:t>2/21/11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7CD6EDD-55AA-B04F-9F6C-8F2FDF1A7A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1E85DD8-DD02-A648-9821-F921B8CE862F}" type="datetimeFigureOut">
              <a:rPr lang="en-US" smtClean="0"/>
              <a:pPr/>
              <a:t>2/21/11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7CD6EDD-55AA-B04F-9F6C-8F2FDF1A7A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1E85DD8-DD02-A648-9821-F921B8CE862F}" type="datetimeFigureOut">
              <a:rPr lang="en-US" smtClean="0"/>
              <a:pPr/>
              <a:t>2/21/11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7CD6EDD-55AA-B04F-9F6C-8F2FDF1A7A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Planet X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By: Tulsi Nursariwala, Andrew Chesney, Gage Fair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972373">
            <a:off x="1080520" y="3469792"/>
            <a:ext cx="3172204" cy="6238667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</p:spTree>
  </p:cSld>
  <p:clrMapOvr>
    <a:masterClrMapping/>
  </p:clrMapOvr>
  <p:transition advTm="6549">
    <p:sndAc>
      <p:stSnd>
        <p:snd r:embed="rId2" name="Applause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7678"/>
            <a:ext cx="8229600" cy="738664"/>
          </a:xfrm>
        </p:spPr>
        <p:txBody>
          <a:bodyPr>
            <a:spAutoFit/>
          </a:bodyPr>
          <a:lstStyle/>
          <a:p>
            <a:pPr algn="ctr"/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Picture Sources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None/>
            </a:pPr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</a:t>
            </a:r>
          </a:p>
          <a:p>
            <a:pPr>
              <a:buNone/>
            </a:pPr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2.</a:t>
            </a:r>
          </a:p>
          <a:p>
            <a:pPr>
              <a:buNone/>
            </a:pPr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3.</a:t>
            </a:r>
          </a:p>
          <a:p>
            <a:pPr>
              <a:buNone/>
            </a:pPr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4.</a:t>
            </a:r>
          </a:p>
          <a:p>
            <a:pPr>
              <a:buNone/>
            </a:pPr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5.</a:t>
            </a:r>
          </a:p>
          <a:p>
            <a:pPr>
              <a:buNone/>
            </a:pPr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6. </a:t>
            </a:r>
            <a:r>
              <a:rPr lang="en-US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www.animal.howstuffworks.com</a:t>
            </a:r>
            <a:endParaRPr lang="en-US" sz="2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7. www.more4kids.info</a:t>
            </a:r>
          </a:p>
          <a:p>
            <a:pPr>
              <a:buNone/>
            </a:pPr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8. </a:t>
            </a:r>
            <a:r>
              <a:rPr lang="en-US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www.eslpod.com</a:t>
            </a:r>
            <a:endParaRPr lang="en-US" sz="2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lapping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Laws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smtClean="0">
                <a:solidFill>
                  <a:srgbClr val="00B050"/>
                </a:solidFill>
              </a:rPr>
              <a:t>You start having a permit at 16 and have your driver’s license at 18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smtClean="0">
                <a:solidFill>
                  <a:srgbClr val="00B050"/>
                </a:solidFill>
              </a:rPr>
              <a:t>If you are caught speeding, then there will be a fine for being over the speed limit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smtClean="0">
                <a:solidFill>
                  <a:srgbClr val="00B050"/>
                </a:solidFill>
              </a:rPr>
              <a:t>Don’t pollute or you will be get a fine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dirty="0" smtClean="0">
              <a:solidFill>
                <a:srgbClr val="0AC2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4003" t="5729" r="4202" b="13467"/>
          <a:stretch>
            <a:fillRect/>
          </a:stretch>
        </p:blipFill>
        <p:spPr>
          <a:xfrm>
            <a:off x="5724769" y="0"/>
            <a:ext cx="2962031" cy="1952624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National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Animal- Tiger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Flowers- Lily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Tree- Red Oak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Fruit- Watermelon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Bird- Cardinal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Color- Silver</a:t>
            </a:r>
          </a:p>
          <a:p>
            <a:endParaRPr lang="en-US" dirty="0" smtClean="0">
              <a:solidFill>
                <a:srgbClr val="0AC2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838" y="2331470"/>
            <a:ext cx="3276600" cy="2476500"/>
          </a:xfrm>
          <a:prstGeom prst="rect">
            <a:avLst/>
          </a:prstGeom>
          <a:ln>
            <a:noFill/>
          </a:ln>
          <a:effectLst>
            <a:innerShdw blurRad="63500" dist="50800" dir="16200000">
              <a:srgbClr val="000000">
                <a:alpha val="50000"/>
              </a:srgbClr>
            </a:innerShdw>
            <a:reflection blurRad="6350" stA="50000" endA="300" endPos="90000" dist="50800" dir="5400000" sy="-100000" algn="bl" rotWithShape="0"/>
            <a:softEdge rad="112500"/>
          </a:effectLst>
          <a:scene3d>
            <a:camera prst="isometricOffAxis1Right">
              <a:rot lat="1080000" lon="20040000" rev="0"/>
            </a:camera>
            <a:lightRig rig="threePt" dir="t"/>
          </a:scene3d>
          <a:sp3d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Punishments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If you break a law you are punished for life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Your punishment is being put to sleep and buried</a:t>
            </a:r>
          </a:p>
          <a:p>
            <a:r>
              <a:rPr lang="en-US" dirty="0" smtClean="0">
                <a:solidFill>
                  <a:srgbClr val="0AC2FF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524" y="3954851"/>
            <a:ext cx="3333276" cy="2499957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Education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You start school at 4 years of age and end at 17 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Schools have security cameras and are very safe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You have to go to college for at least 4 years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You cannot drop out of junior-high, high-school, or college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All students need to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try and get all A’s *If they don’t then they will have to be put in summer school or after-school tutoring</a:t>
            </a:r>
          </a:p>
          <a:p>
            <a:endParaRPr lang="en-US" sz="2600" dirty="0" smtClean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5932304" y="-405589"/>
            <a:ext cx="2338859" cy="3278774"/>
          </a:xfrm>
          <a:prstGeom prst="rect">
            <a:avLst/>
          </a:prstGeom>
          <a:scene3d>
            <a:camera prst="isometricBottomUp">
              <a:rot lat="2124000" lon="18882001" rev="17987999"/>
            </a:camera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Finding &amp; Choosing Leaders 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The government chooses about three people to run for president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Then the people of Planet X will vote for the person out of the people they want as their president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If the people do not like the president that is chosen, the president is not doing any thing for Planet X, then the people have the right to </a:t>
            </a:r>
            <a:r>
              <a:rPr lang="en-US" sz="2600" dirty="0" smtClean="0">
                <a:solidFill>
                  <a:srgbClr val="00B050"/>
                </a:solidFill>
              </a:rPr>
              <a:t>impeach the president</a:t>
            </a:r>
            <a:endParaRPr lang="en-US" sz="26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59000"/>
            <a:lum contrast="-46000"/>
          </a:blip>
          <a:stretch>
            <a:fillRect/>
          </a:stretch>
        </p:blipFill>
        <p:spPr>
          <a:xfrm>
            <a:off x="2918986" y="1587091"/>
            <a:ext cx="3495668" cy="4867717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Families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It is encouraged that one parent stays with the child for the first two years of life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Children play outside for an hour so they get energy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Children must eat healthy food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Junk food was never made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All children need 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55000"/>
          </a:blip>
          <a:stretch>
            <a:fillRect/>
          </a:stretch>
        </p:blipFill>
        <p:spPr>
          <a:xfrm>
            <a:off x="457200" y="1666526"/>
            <a:ext cx="4229100" cy="28067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isometricOffAxis1Right">
              <a:rot lat="1080000" lon="20040000" rev="0"/>
            </a:camera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38747E-7 3.1774E-6 L 0.29638 -0.04562 " pathEditMode="relative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Entertainment 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AC2FF"/>
                </a:solidFill>
              </a:rPr>
              <a:t>Sports like Tug-of-War, Paintball, Football, Baseball, Basketball, Volleyball, Soccer, Track, </a:t>
            </a:r>
            <a:r>
              <a:rPr lang="en-US" dirty="0" err="1" smtClean="0">
                <a:solidFill>
                  <a:srgbClr val="0AC2FF"/>
                </a:solidFill>
              </a:rPr>
              <a:t>Ect</a:t>
            </a:r>
            <a:r>
              <a:rPr lang="en-US" dirty="0" smtClean="0">
                <a:solidFill>
                  <a:srgbClr val="0AC2FF"/>
                </a:solidFill>
              </a:rPr>
              <a:t>.</a:t>
            </a:r>
          </a:p>
          <a:p>
            <a:r>
              <a:rPr lang="en-US" dirty="0" smtClean="0">
                <a:solidFill>
                  <a:srgbClr val="0AC2FF"/>
                </a:solidFill>
              </a:rPr>
              <a:t>All children have to sign up for a sport by the time they turn 5 so they can stay active and be healthy</a:t>
            </a:r>
          </a:p>
          <a:p>
            <a:r>
              <a:rPr lang="en-US" dirty="0" smtClean="0">
                <a:solidFill>
                  <a:srgbClr val="0AC2FF"/>
                </a:solidFill>
              </a:rPr>
              <a:t>There can only be 30 minutes of  television in one day</a:t>
            </a:r>
            <a:endParaRPr lang="en-US" dirty="0">
              <a:solidFill>
                <a:srgbClr val="0AC2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25000"/>
          </a:blip>
          <a:srcRect t="-32119"/>
          <a:stretch>
            <a:fillRect/>
          </a:stretch>
        </p:blipFill>
        <p:spPr>
          <a:xfrm>
            <a:off x="4433612" y="2943830"/>
            <a:ext cx="4516425" cy="354970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AC2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Kids can have privileges but have to be responsible! 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AC2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Content Placeholder 4" descr="Photo 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999" y="1666526"/>
            <a:ext cx="6470073" cy="485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1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1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|0|1.9|2.7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3|2.8|0.3|2.5|2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Dallas Cowboys(:">
      <a:dk1>
        <a:srgbClr val="00062A"/>
      </a:dk1>
      <a:lt1>
        <a:srgbClr val="00062A"/>
      </a:lt1>
      <a:dk2>
        <a:srgbClr val="00062A"/>
      </a:dk2>
      <a:lt2>
        <a:srgbClr val="00062A"/>
      </a:lt2>
      <a:accent1>
        <a:srgbClr val="C2C2C8"/>
      </a:accent1>
      <a:accent2>
        <a:srgbClr val="4E4E56"/>
      </a:accent2>
      <a:accent3>
        <a:srgbClr val="C2C2C8"/>
      </a:accent3>
      <a:accent4>
        <a:srgbClr val="4E4E56"/>
      </a:accent4>
      <a:accent5>
        <a:srgbClr val="A3A3AC"/>
      </a:accent5>
      <a:accent6>
        <a:srgbClr val="4E4E56"/>
      </a:accent6>
      <a:hlink>
        <a:srgbClr val="A3A3AC"/>
      </a:hlink>
      <a:folHlink>
        <a:srgbClr val="4E4E56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386</Words>
  <Application>Microsoft Macintosh PowerPoint</Application>
  <PresentationFormat>On-screen Show (4:3)</PresentationFormat>
  <Paragraphs>48</Paragraphs>
  <Slides>11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Verve</vt:lpstr>
      <vt:lpstr>Planet X</vt:lpstr>
      <vt:lpstr>Laws</vt:lpstr>
      <vt:lpstr> National Items</vt:lpstr>
      <vt:lpstr>Punishments</vt:lpstr>
      <vt:lpstr>Education</vt:lpstr>
      <vt:lpstr>Finding &amp; Choosing Leaders </vt:lpstr>
      <vt:lpstr>Families</vt:lpstr>
      <vt:lpstr>Entertainment </vt:lpstr>
      <vt:lpstr>Kids can have privileges but have to be responsible! </vt:lpstr>
      <vt:lpstr>Picture Sources</vt:lpstr>
      <vt:lpstr>Slide 11</vt:lpstr>
    </vt:vector>
  </TitlesOfParts>
  <Company>Joplin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 X</dc:title>
  <dc:creator>Tulsi Nursariwala</dc:creator>
  <cp:lastModifiedBy>Tulsi Nursariwala</cp:lastModifiedBy>
  <cp:revision>39</cp:revision>
  <dcterms:created xsi:type="dcterms:W3CDTF">2011-02-21T15:42:00Z</dcterms:created>
  <dcterms:modified xsi:type="dcterms:W3CDTF">2011-02-21T16:08:57Z</dcterms:modified>
</cp:coreProperties>
</file>